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5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94" r:id="rId28"/>
    <p:sldId id="395" r:id="rId29"/>
    <p:sldId id="284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4028F6-0983-40BE-96C5-7B3BCDB202FC}" v="2" dt="2021-06-28T17:30:35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28.06.2021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28.06.2021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web39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live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WEB39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>
                    <a:lumMod val="75000"/>
                  </a:schemeClr>
                </a:solidFill>
                <a:latin typeface="+mj-lt"/>
              </a:rPr>
              <a:t>web39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>
                <a:solidFill>
                  <a:srgbClr val="0070C0"/>
                </a:solidFill>
                <a:latin typeface="+mj-lt"/>
              </a:rPr>
              <a:t>live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WEB39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1051</Words>
  <Application>Microsoft Office PowerPoint</Application>
  <PresentationFormat>Широкий екран</PresentationFormat>
  <Paragraphs>150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2021-06-28T17:30:49Z</dcterms:modified>
</cp:coreProperties>
</file>